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693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F1595FE-98D6-44E1-AE14-777261457823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-2670" y="1512"/>
      </p:cViewPr>
      <p:guideLst>
        <p:guide orient="horz" pos="3368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9" y="3321888"/>
            <a:ext cx="6120765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6059593"/>
            <a:ext cx="5040630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08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15489" y="571805"/>
            <a:ext cx="1215152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36" y="571805"/>
            <a:ext cx="3525441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3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8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3" y="6871500"/>
            <a:ext cx="6120765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3" y="4532322"/>
            <a:ext cx="6120765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2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039" y="3326837"/>
            <a:ext cx="2370296" cy="940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60350" y="3326837"/>
            <a:ext cx="2370296" cy="940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2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28235"/>
            <a:ext cx="6480810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7" y="2393643"/>
            <a:ext cx="3181648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047" y="3391194"/>
            <a:ext cx="3181648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62" y="2393643"/>
            <a:ext cx="3182898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57962" y="3391194"/>
            <a:ext cx="3182898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4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9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0" y="425760"/>
            <a:ext cx="2369047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356" y="425761"/>
            <a:ext cx="4025504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50" y="2237694"/>
            <a:ext cx="2369047" cy="7314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7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7485382"/>
            <a:ext cx="4320540" cy="883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955475"/>
            <a:ext cx="4320540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8369074"/>
            <a:ext cx="4320540" cy="1254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1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28235"/>
            <a:ext cx="6480810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2495133"/>
            <a:ext cx="6480810" cy="705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9911200"/>
            <a:ext cx="1680210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CCF8-CD19-4E3C-AA64-B48B9B777B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9" y="9911200"/>
            <a:ext cx="2280285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5" y="9911200"/>
            <a:ext cx="1680210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AF04-896F-4FB7-BA2C-232B94AEE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xn--80apfedmab8e4d.xn--p1ai/wp-content/uploads/2017/06/flag_russia_symbols_tape_tricolor_99276_3840x1200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8"/>
          <a:stretch/>
        </p:blipFill>
        <p:spPr bwMode="auto">
          <a:xfrm flipH="1">
            <a:off x="0" y="3"/>
            <a:ext cx="7200900" cy="25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6350" r="9812" b="6371"/>
          <a:stretch/>
        </p:blipFill>
        <p:spPr bwMode="auto">
          <a:xfrm>
            <a:off x="3131478" y="56258"/>
            <a:ext cx="604867" cy="1099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412" y="218386"/>
            <a:ext cx="3704812" cy="17683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15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Федеральное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государственное казенное общеобразовательное 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учреждение</a:t>
            </a: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«Самарский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кадетский корпус </a:t>
            </a:r>
            <a:b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Министерства внутренних дел </a:t>
            </a: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Российской </a:t>
            </a:r>
            <a:r>
              <a:rPr lang="ru-RU" sz="15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4792" r="6805" b="9583"/>
          <a:stretch/>
        </p:blipFill>
        <p:spPr>
          <a:xfrm>
            <a:off x="0" y="2553322"/>
            <a:ext cx="7200900" cy="56372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7528" y="2538388"/>
            <a:ext cx="6955973" cy="83022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266700" algn="just"/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обучение в </a:t>
            </a:r>
            <a:r>
              <a:rPr lang="ru-RU" sz="13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класс Самарского кадетского корпуса МВД России </a:t>
            </a: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общедоступной основе принимаются несовершеннолетние граждане Российской Федерации (мужского пола) в возрасте не старше 11 лет (по состоянию на 31 декабря года поступления), годные по состоянию здоровья, успешно освоившие образовательную программу начального общего образования. </a:t>
            </a:r>
          </a:p>
          <a:p>
            <a:pPr indent="266700" algn="just"/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Дети-сироты и дети, оставшиеся без попечения </a:t>
            </a:r>
            <a:r>
              <a:rPr lang="ru-RU" sz="13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родителей, </a:t>
            </a: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дети сотрудников органов внутренних дел Российской Федерации, погибших или умерших вследствие увечья или иного повреждения здоровья, полученных ими в связи с выполнением служебных обязанностей, либо вследствие заболевания, полученного ими в период прохождения службы в органах внутренних дел, дети, находящиеся на их иждивении, дети из многодетных семей сотрудников органов внутренних дел Российской Федерации, дети сотрудников органов внутренних дел, уволенных со службы в органах внутренних дел по достижении ими предельного возраста пребывания на службе, по состоянию здоровья или в связи с организационно-штатными мероприятиями, общая продолжительность службы в органах внутренних дел которых составляет двадцать лет и более пользуются преимущественным правом зачисления в кадетский корпус. </a:t>
            </a:r>
          </a:p>
          <a:p>
            <a:pPr indent="266700" algn="just"/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Полный срок обучения составляет 7 лет. </a:t>
            </a: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период нахождения в Самарском кадетском корпусе МВД России обучающимся (кадетам) безвозмездно предоставляется проживание, питание, форменное обмундирование, медицинское обеспечение.</a:t>
            </a:r>
            <a:endParaRPr lang="ru-RU" sz="135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ru-RU" sz="13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Самарский кадетский корпус МВД России проводит День открытых дверей и приглашает всех желающих получить подробную информацию о достижениях учебного заведения, перспективах развития кадетского корпуса, а также о правилах и порядке поступления. Для Вас будет организована экскурсия по территории корпуса, Вы сможете познакомиться с руководством корпуса, педагогами, офицерами-воспитателями и задать интересующие вопросы.</a:t>
            </a:r>
          </a:p>
          <a:p>
            <a:pPr indent="266700" algn="ctr"/>
            <a:r>
              <a:rPr lang="ru-RU" sz="135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 марта 2024 </a:t>
            </a:r>
            <a:r>
              <a:rPr lang="ru-RU" sz="1350" b="1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  <a:r>
              <a:rPr lang="ru-RU" sz="135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35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начало мероприятия в 11 часов</a:t>
            </a:r>
          </a:p>
          <a:p>
            <a:pPr marL="2238375" algn="ctr"/>
            <a:endParaRPr lang="ru-RU" sz="5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238375" algn="ctr"/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Приемная </a:t>
            </a: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комиссия </a:t>
            </a:r>
            <a:endParaRPr lang="ru-RU" sz="135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238375" algn="ctr"/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Самарского </a:t>
            </a: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кадетского корпуса МВД России </a:t>
            </a:r>
            <a:endParaRPr lang="ru-RU" sz="135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238375" algn="ctr"/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443112</a:t>
            </a: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г. Самара, ул. академика им. Н.Д. Кузнецова, д. </a:t>
            </a:r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32,</a:t>
            </a: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контактные телефоны 8 (846) </a:t>
            </a:r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302-69-66, </a:t>
            </a: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302-69-65</a:t>
            </a:r>
            <a:endParaRPr lang="ru-RU" sz="135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238375" algn="ctr"/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302-69-67 </a:t>
            </a: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– отдел комплектования</a:t>
            </a:r>
            <a:endParaRPr lang="ru-RU" sz="135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238375" algn="ctr"/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(будние дни с 8:30 до 17:30, обед с 13:00 до 14:00)</a:t>
            </a:r>
            <a:endParaRPr lang="ru-RU" sz="135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238375" algn="ctr"/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302-93-09 </a:t>
            </a: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- запись на психологическое обследование </a:t>
            </a:r>
            <a:endParaRPr lang="ru-RU" sz="135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238375" algn="ctr"/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302-69-66 </a:t>
            </a: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(дежурная </a:t>
            </a:r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часть, </a:t>
            </a:r>
            <a:r>
              <a:rPr lang="ru-RU" sz="135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круглосуточно</a:t>
            </a:r>
            <a:r>
              <a:rPr lang="ru-RU" sz="135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pPr marL="2238375" algn="ctr"/>
            <a:endParaRPr lang="ru-RU" sz="135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35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35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Официальный </a:t>
            </a:r>
            <a:r>
              <a:rPr lang="ru-RU" sz="1350" b="1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сайт Самарского кадетского корпуса МВД России: </a:t>
            </a:r>
            <a:r>
              <a:rPr lang="en-US" sz="1350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skk</a:t>
            </a:r>
            <a:r>
              <a:rPr lang="ru-RU" sz="1350" b="1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mvd</a:t>
            </a:r>
            <a:r>
              <a:rPr lang="ru-RU" sz="1350" b="1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sz="1350" b="1" i="1" dirty="0" err="1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ru</a:t>
            </a:r>
            <a:endParaRPr lang="ru-RU" sz="1350" i="1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Admin\AppData\Local\Temp\Rar$DIa0.955\PICT8016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5316"/>
            <a:ext cx="2466324" cy="20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213</Words>
  <Application>Microsoft Office PowerPoint</Application>
  <PresentationFormat>Произвольный</PresentationFormat>
  <Paragraphs>20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65</cp:revision>
  <cp:lastPrinted>2018-01-12T05:50:20Z</cp:lastPrinted>
  <dcterms:created xsi:type="dcterms:W3CDTF">2018-01-10T11:58:22Z</dcterms:created>
  <dcterms:modified xsi:type="dcterms:W3CDTF">2024-01-23T06:44:24Z</dcterms:modified>
</cp:coreProperties>
</file>