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69" r:id="rId3"/>
    <p:sldId id="284" r:id="rId4"/>
    <p:sldId id="297" r:id="rId5"/>
    <p:sldId id="267" r:id="rId6"/>
    <p:sldId id="293" r:id="rId7"/>
    <p:sldId id="274" r:id="rId8"/>
    <p:sldId id="298" r:id="rId9"/>
    <p:sldId id="279" r:id="rId10"/>
    <p:sldId id="276" r:id="rId11"/>
    <p:sldId id="287" r:id="rId12"/>
    <p:sldId id="268" r:id="rId13"/>
    <p:sldId id="291" r:id="rId14"/>
    <p:sldId id="290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1C01-36AC-4C22-8187-A9A6B3A74BD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83FA-C5EC-4ECB-8EC3-9CB7FD0DB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44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19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21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5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47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8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34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5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57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8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31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32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1" y="273631"/>
            <a:ext cx="10584180" cy="63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89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6097" y="1325563"/>
            <a:ext cx="5794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Принимая энергетические напитки вы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даете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дополнительную нагрузку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сердце, почки, печень и другие органы. Это большой стресс для организма. Энерготоники не дают энергии, человек использует свои собственные ресурсы, точнее, берет у себя взаймы.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510" y="0"/>
            <a:ext cx="11743174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путь к катастрофе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27" y="1325563"/>
            <a:ext cx="5784502" cy="5335840"/>
          </a:xfrm>
        </p:spPr>
      </p:pic>
      <p:sp>
        <p:nvSpPr>
          <p:cNvPr id="8" name="Прямоугольник 7"/>
          <p:cNvSpPr/>
          <p:nvPr/>
        </p:nvSpPr>
        <p:spPr>
          <a:xfrm>
            <a:off x="6229978" y="5030187"/>
            <a:ext cx="56806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Во Франции, Дании и Норвегии "энергетики" запрещены к продаже в продовольственных магазинах, они продаются только в аптеках, так как считаются лекарственным средством.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5708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" y="719052"/>
            <a:ext cx="4316132" cy="5471083"/>
          </a:xfrm>
        </p:spPr>
      </p:pic>
      <p:sp>
        <p:nvSpPr>
          <p:cNvPr id="5" name="Прямоугольник 4"/>
          <p:cNvSpPr/>
          <p:nvPr/>
        </p:nvSpPr>
        <p:spPr>
          <a:xfrm>
            <a:off x="4883500" y="719052"/>
            <a:ext cx="71142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ЗАВИСИМОСТЬ ОТ ПСИХОАКТИВНЫХ ВЕЩЕСТВ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– это постоянное неконтролируемое состояние человека, употребляющего психоактивное вещество. Если человек с зависимостью прекращает его употребление, возникает абстинентный синдром или синдром отмены. </a:t>
            </a: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АБСТИНЕНТНЫЙ СИНДРОМ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– болезненное состояние лишения организма привычного ПАВ.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4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36817" y="153989"/>
            <a:ext cx="6096000" cy="822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Геннадий Онищенко утверждает :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Употребляя энергетики молодежь «рекрутируется в алкоголики или наркоманы»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призывает на законодательном уровне запретить оборот энергетических напитков на всей территории России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ru-RU" sz="20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20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 ничего в жизни важнее здоровья!</a:t>
            </a:r>
          </a:p>
          <a:p>
            <a:pPr algn="just"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Расскажите подросткам почему им нельзя пить энергетические напитки!</a:t>
            </a:r>
          </a:p>
          <a:p>
            <a:pPr algn="just"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Берегите себя!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2000" b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20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2000" b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20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moy-narcolog.ru/wp-content/uploads/2016/12/vred-energeticheskih-napit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824" y="1055077"/>
            <a:ext cx="4762500" cy="372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702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Методические рекомендации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Центра общественного здоровья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dmin\Desktop\методич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31" y="1699016"/>
            <a:ext cx="4740811" cy="3154338"/>
          </a:xfrm>
          <a:prstGeom prst="rect">
            <a:avLst/>
          </a:prstGeom>
          <a:noFill/>
        </p:spPr>
      </p:pic>
      <p:pic>
        <p:nvPicPr>
          <p:cNvPr id="1028" name="Picture 4" descr="C:\Users\Admin\Desktop\методич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979" y="2827606"/>
            <a:ext cx="7001022" cy="370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333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zuzino.mos.ru/zhkkh-i-blagoustroystvo/%D0%BD%D0%B0%D1%80%D0%BA%D0%BE%D1%82%D0%B8%D0%BA%D0%B8%20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1309" y="1842655"/>
            <a:ext cx="6967193" cy="43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155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1" y="2198454"/>
            <a:ext cx="11648893" cy="1770199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Энерготоники</a:t>
            </a:r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: вред употребления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57" y="4757763"/>
            <a:ext cx="11785600" cy="23167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1" i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Завьялова М.П. – руководитель </a:t>
            </a:r>
            <a:r>
              <a:rPr lang="ru-RU" sz="9600" b="1" i="1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Сызранского</a:t>
            </a:r>
            <a:r>
              <a:rPr lang="ru-RU" sz="9600" b="1" i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межмуниципального отдела                                                                            </a:t>
            </a:r>
          </a:p>
          <a:p>
            <a:pPr algn="ctr"/>
            <a:r>
              <a:rPr lang="ru-RU" sz="9600" b="1" i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                                                                                         </a:t>
            </a:r>
          </a:p>
          <a:p>
            <a:pPr algn="ctr"/>
            <a:endParaRPr lang="ru-RU" sz="9600" b="1" i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9600" b="1" i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Сызрань 2020               </a:t>
            </a:r>
            <a:r>
              <a:rPr lang="ru-RU" sz="9600" i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</a:t>
            </a:r>
          </a:p>
          <a:p>
            <a:pPr algn="ctr"/>
            <a:endParaRPr lang="ru-RU" sz="96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dirty="0" smtClean="0"/>
              <a:t>        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591" y="158057"/>
            <a:ext cx="11885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Самарской области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«Самарский областной центр медицинской профилактики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общественного здоровья»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6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6260" y="362902"/>
            <a:ext cx="76123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ПСИХОАКТИВНЫЕ ВЕЩЕСТВА – это природные или синтетические химические вещества, способные изменить физиологическое или психическое состояние человека.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Ингалянты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Алкоголь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Никотин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Кофеин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Лекарственные средства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Наркотики</a:t>
            </a:r>
          </a:p>
          <a:p>
            <a:endParaRPr lang="ru-RU" dirty="0" smtClean="0">
              <a:latin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" y="362902"/>
            <a:ext cx="3661410" cy="3168968"/>
          </a:xfrm>
        </p:spPr>
      </p:pic>
      <p:pic>
        <p:nvPicPr>
          <p:cNvPr id="1026" name="Picture 2" descr="https://encrypted-tbn0.gstatic.com/images?q=tbn:ANd9GcTYj1GlGKn8IKCHP9PlYV3_MCpUDui1qRhfvxUdZSZHCPNMpynV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" y="3817621"/>
            <a:ext cx="366141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03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35" y="-59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Энергетики – что это?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7" t="-9925" r="867" b="9925"/>
          <a:stretch/>
        </p:blipFill>
        <p:spPr>
          <a:xfrm>
            <a:off x="88136" y="602900"/>
            <a:ext cx="4373332" cy="6075319"/>
          </a:xfrm>
        </p:spPr>
      </p:pic>
      <p:sp>
        <p:nvSpPr>
          <p:cNvPr id="5" name="Прямоугольник 4"/>
          <p:cNvSpPr/>
          <p:nvPr/>
        </p:nvSpPr>
        <p:spPr>
          <a:xfrm>
            <a:off x="4600134" y="1252025"/>
            <a:ext cx="724486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средне-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сильногазированные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безалкогольные и слабоалкогольные напитки, которые содержат вещества, создающие эффект бодрости, прилива сил и энергии.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энергетиков началась в 1960 году, когда в Японии был выпущен первый такой напиток. В Европе энергетики начали продаваться с 1987 года, а в Америке – только через 10 лет.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января 2018 года в России не только запрещены производство и продажа слабоалкогольных энергетиков, важно также, что по российскому законодательству безалкогольный напиток не может содержать больше двух тонизирующих компонентов, а на банке должны указываться ограничения по использованию.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928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35" y="-59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энергетических напитков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903" y="1164790"/>
            <a:ext cx="750611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Энергетические напитки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стимулируют организм, вызывая чувство бодрости. Человек ощущает прилив сил, хочется больше двигаться, резко поднимается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настроение.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Состав: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глеводы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глюкозы, декстрина, сахарозы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рибозы быстро всасываются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кровь,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окислительные процессы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доставляют энергию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мышцам, мозгу и другим жизненно важным органам.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Кофеин 200мг (суточная доза)-тонизирующее средство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Таурин- аминокислота,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Одна банка в среднем содержит от 400 до 1000 мг таурина. Это аминокислота,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накапливается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мышечных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тканях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улучшает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сердечной мышцы.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-карнитин-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аминокислота, усиливает обмен веществ и снижает утомляемость мышц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Гуарана- содержит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вещество гуаранин - сильный психостимулятор, обладает сильным бодрящим действием.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Женьшень-природный стимулятор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Витамины группы В.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 для нормальной работы нервной системы и головного мозга в частности. Их недостаток организм может почувствовать, но повышение дозы не улучшит вашу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или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умственные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Мелатонин-содержится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организме и отвечает за суточный ритм человека.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Матеин-вещество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входящее в состав южноамериканского зеленого чая матэ. Экстракт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дерева помогает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справиться с чувством голода и способствует снижению веса.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51" y="1223888"/>
            <a:ext cx="4152998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8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Энергетические </a:t>
            </a:r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среднем в 1 энергетике (450-500 мл) содержится: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50-60 </a:t>
            </a:r>
            <a:r>
              <a:rPr lang="ru-RU" b="1" dirty="0" err="1" smtClean="0">
                <a:solidFill>
                  <a:srgbClr val="FF0000"/>
                </a:solidFill>
              </a:rPr>
              <a:t>гр</a:t>
            </a:r>
            <a:r>
              <a:rPr lang="ru-RU" b="1" dirty="0" smtClean="0">
                <a:solidFill>
                  <a:srgbClr val="FF0000"/>
                </a:solidFill>
              </a:rPr>
              <a:t> сахара (!);</a:t>
            </a:r>
          </a:p>
          <a:p>
            <a:pPr lvl="0"/>
            <a:r>
              <a:rPr lang="ru-RU" dirty="0" smtClean="0"/>
              <a:t>150-170 мг кофеина (40-50% от суточной нормы);</a:t>
            </a:r>
          </a:p>
          <a:p>
            <a:pPr lvl="0"/>
            <a:r>
              <a:rPr lang="ru-RU" dirty="0" smtClean="0"/>
              <a:t>1200 мг </a:t>
            </a:r>
            <a:r>
              <a:rPr lang="ru-RU" dirty="0" err="1" smtClean="0"/>
              <a:t>таурина</a:t>
            </a:r>
            <a:r>
              <a:rPr lang="ru-RU" dirty="0" smtClean="0"/>
              <a:t> (300% от суточной нормы);</a:t>
            </a:r>
          </a:p>
          <a:p>
            <a:pPr lvl="0"/>
            <a:r>
              <a:rPr lang="ru-RU" dirty="0" smtClean="0"/>
              <a:t>150-250 мг </a:t>
            </a:r>
            <a:r>
              <a:rPr lang="ru-RU" dirty="0" err="1" smtClean="0"/>
              <a:t>L-карнитин</a:t>
            </a:r>
            <a:r>
              <a:rPr lang="ru-RU" dirty="0" smtClean="0"/>
              <a:t> (80% от суточной нормы).</a:t>
            </a:r>
          </a:p>
          <a:p>
            <a:endParaRPr lang="ru-RU" dirty="0"/>
          </a:p>
        </p:txBody>
      </p:sp>
      <p:pic>
        <p:nvPicPr>
          <p:cNvPr id="5" name="Picture 2" descr="https://centrreabilitacii.ru/upload/iblock/941/9414053998fb9012365a411dd88e1a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307" y="3727528"/>
            <a:ext cx="3399693" cy="313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65" y="964231"/>
            <a:ext cx="117733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напиток не насыщает энергией организм, а действует за счет внутренних резервов организма, то есть, выпив энергетик – вы как будто взяли силы «в кредит», у себя же.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повышают уровень сахара и артериальное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 как действие энергетического напитка закончится, наступят бессонница, раздражительность, усталость и депрессия.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кофеина истощает нервную систему и вызывает привыкание.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Чрезмерное употребление витамина B из энергетического напитка учащает сердцебиение и вызывает дрожь в конечностях.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в любом энергетическом напитке содержится большое количество калорий.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Передозировка энергетиков может вызвать побочные эффекты: психомоторное возбуждение, нервозность, депрессию и нарушения сердечного ритма.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82" y="-190919"/>
            <a:ext cx="11977635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энергетических напитков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37" y="4190957"/>
            <a:ext cx="11193863" cy="2667043"/>
          </a:xfrm>
        </p:spPr>
      </p:pic>
    </p:spTree>
    <p:extLst>
      <p:ext uri="{BB962C8B-B14F-4D97-AF65-F5344CB8AC3E}">
        <p14:creationId xmlns:p14="http://schemas.microsoft.com/office/powerpoint/2010/main" xmlns="" val="306949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35" y="-59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Побочные эффекты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0134" y="1252025"/>
            <a:ext cx="72448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768948" y="1237957"/>
            <a:ext cx="72307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побочным эффектам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употребления энергетиков стоит отнести: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 сна и бессонницу;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лиц с психическими нарушениями – вплоть до развития галлюцинаций;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 ритма сердца;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гипертонический криз;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боли в груди на фоне высокого АД;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тошноту, рвоту;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боли в животе и диарею;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мышечные судороги;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эрозии зубной эмали;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обезвоживание;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появление избыточной массы тела и ожирение.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1-ipiccy-co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8" y="1544271"/>
            <a:ext cx="4206240" cy="3928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2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11" y="0"/>
            <a:ext cx="1178671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Сочетание с алкоголем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7767" y="1436097"/>
            <a:ext cx="69400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алкогольные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коктейли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энергетическими напитками. Энергетики выполняют стимулирующую функцию, а алкоголь — угнетающую. Энергетики  маскируют влияние алкоголя,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 человек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принимает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влияние в расчёт, ослабляя контроль за количеством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выпитого. Но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 по-прежнему влияет на мышление, на способность реагировать в чрезвычайной ситуации. Это создает ложное чувство безопасности, которое между тем является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опасным.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употреблении этого продукта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организм поступает больше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сахара, калорий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кофеина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повышаются физические и психологические побочные эффекты от этой комбинации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Admin\Desktop\6f11c766a53b8a37e79256af18a7ca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37" y="1572406"/>
            <a:ext cx="395757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203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585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Энерготоники: вред употребления</vt:lpstr>
      <vt:lpstr>Слайд 3</vt:lpstr>
      <vt:lpstr>Энергетики – что это?</vt:lpstr>
      <vt:lpstr>Состав энергетических напитков</vt:lpstr>
      <vt:lpstr>Энергетические напитки</vt:lpstr>
      <vt:lpstr>Вред энергетических напитков</vt:lpstr>
      <vt:lpstr>Побочные эффекты</vt:lpstr>
      <vt:lpstr>Сочетание с алкоголем</vt:lpstr>
      <vt:lpstr>Это путь к катастрофе</vt:lpstr>
      <vt:lpstr>Слайд 11</vt:lpstr>
      <vt:lpstr>Слайд 12</vt:lpstr>
      <vt:lpstr>Методические рекомендации  Центра общественного здоровья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166</cp:revision>
  <cp:lastPrinted>2015-09-16T05:16:44Z</cp:lastPrinted>
  <dcterms:created xsi:type="dcterms:W3CDTF">2015-07-17T06:25:05Z</dcterms:created>
  <dcterms:modified xsi:type="dcterms:W3CDTF">2020-09-08T11:09:05Z</dcterms:modified>
</cp:coreProperties>
</file>