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1" r:id="rId2"/>
    <p:sldId id="269" r:id="rId3"/>
    <p:sldId id="283" r:id="rId4"/>
    <p:sldId id="289" r:id="rId5"/>
    <p:sldId id="290" r:id="rId6"/>
    <p:sldId id="291" r:id="rId7"/>
    <p:sldId id="296" r:id="rId8"/>
    <p:sldId id="293" r:id="rId9"/>
    <p:sldId id="297" r:id="rId10"/>
    <p:sldId id="298" r:id="rId11"/>
    <p:sldId id="286" r:id="rId12"/>
    <p:sldId id="264" r:id="rId13"/>
    <p:sldId id="259" r:id="rId14"/>
    <p:sldId id="277" r:id="rId15"/>
    <p:sldId id="299" r:id="rId16"/>
    <p:sldId id="278" r:id="rId17"/>
    <p:sldId id="260" r:id="rId18"/>
    <p:sldId id="262" r:id="rId19"/>
    <p:sldId id="263" r:id="rId20"/>
    <p:sldId id="268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B1C01-36AC-4C22-8187-A9A6B3A74BD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A83FA-C5EC-4ECB-8EC3-9CB7FD0DB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44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C25B7E0-2491-4AB4-8CBB-82AB895D454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059F31-403E-4DF5-8674-7980EDC6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1" y="273631"/>
            <a:ext cx="10584180" cy="63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89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60" y="1396720"/>
            <a:ext cx="4461469" cy="51447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Пивной алкоголизм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3354" y="1325563"/>
            <a:ext cx="72448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«пивного» алкоголизма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менее заметна внешне, но так же опасна, как и «классическая».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ейчас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активно продаются сорта, в которых присутствует до 14 % этанола!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бутылка такого пива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граммам водки.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4 бутылки «полезного» напитка =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стакан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водки.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ряда исследований, риск развития алкоголизма у тех, кто регулярно пьет пиво, примерно в 1,5 раза выше, чем у тех, кто предпочитает крепкие напитки. К пиву быстрее, чем к водке или вину, развивается влечение. При употреблении пива быстрее растет толерантность к алкоголю, что побуждает постоянно и в значительных размерах увеличивать дозу.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существует безвредных спиртных напитков. 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22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628" y="-210227"/>
            <a:ext cx="13342406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Пиво вызывает сильную алкогольную зависимость!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74738"/>
            <a:ext cx="4852988" cy="5335587"/>
          </a:xfrm>
        </p:spPr>
      </p:pic>
      <p:sp>
        <p:nvSpPr>
          <p:cNvPr id="5" name="Прямоугольник 4"/>
          <p:cNvSpPr/>
          <p:nvPr/>
        </p:nvSpPr>
        <p:spPr>
          <a:xfrm>
            <a:off x="5233414" y="1093437"/>
            <a:ext cx="6746254" cy="531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0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звестно, что фармакологическим свойством пива является быстрое успокоение. Напиток сочетает опьяняющее действие, совмещенное с седативным эффектом. По прошествии времени человек, повседневно злоупотребляющий его распитием, теряет способность к расслаблению в состоянии трезвости. Потребляемая доза подлежит увеличению. Такова схема формирования пивного алкоголизма, ведущего к тому, что обмен веществ необратимо меняется и зависимость закрепляется уже на физиологическом уровне</a:t>
            </a:r>
            <a:r>
              <a:rPr lang="ru-RU" sz="20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Развивается медленно и незаметно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Быстро переходит в хроническую стадию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Возникает даже у подростков 13-15 лет</a:t>
            </a:r>
            <a:endParaRPr lang="ru-RU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87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14" y="1178805"/>
            <a:ext cx="4910712" cy="55049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14" y="0"/>
            <a:ext cx="11892863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подросткового алкоголизма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0978" y="1051428"/>
            <a:ext cx="69810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олодой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организм оказывается наиболее чувствительным ко всякого рода яду, в том числе и к алкоголю.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детей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и подростков, если они начинают употреблять спиртное, гораздо раньше наступает зависимость и появляются тяжелые осложнения со стороны внутренних органов. Кроме того, учитывая незрелость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психики подростка,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них может полностью отсутствовать осознание своей болезни, что является главным для ее лечения. Начавший употреблять пиво подросток в дальнейшем неспособен отказаться от него. Чаще же он переходит на более крепкие спиртные напитки, и тогда крах неизбежен.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85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86" y="1318022"/>
            <a:ext cx="4278367" cy="47641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21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пива на организм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1164" y="1318022"/>
            <a:ext cx="76075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вредности для организма пиво может сравниться с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самогоном. В результате при сбраживании образуется много сивушных масел (альдегиды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кетоны, сложные эфиры), ядовитых спиртов (метиловый, пропиловый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нитразамины.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 регулярном потреблении пива токсины накапливаются в клетках и это приводит к тяжелым физическим заболеваниям.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Доказано, что при злоупотреблении пивом соматические, то есть телесные заболевания возникают гораздо быстрее, чем при злоупотреблении другими спиртными напитками.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очередь поражаются печень и сердце!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22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22" y="2592474"/>
            <a:ext cx="4671645" cy="31105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12" y="304835"/>
            <a:ext cx="1170633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ВРЕД ПИВА ДЛЯ ПЕЧЕНИ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837" y="967616"/>
            <a:ext cx="6983605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Необходимость обезвреживания пива, метаболизм которого протекает аналогично метаболизму других спиртных напитков, отвлекает печень от таких жизненно важных процессов, как очистка организма от ядов и токсинов, глюкозного обмена и сохранения витаминов, участия в пищеварительном процессе. В результате-жировая дистрофия печени, алкогольный гепатит, цирроз.</a:t>
            </a:r>
          </a:p>
        </p:txBody>
      </p:sp>
    </p:spTree>
    <p:extLst>
      <p:ext uri="{BB962C8B-B14F-4D97-AF65-F5344CB8AC3E}">
        <p14:creationId xmlns:p14="http://schemas.microsoft.com/office/powerpoint/2010/main" xmlns="" val="191150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3" t="2936" r="-3763" b="-2936"/>
          <a:stretch/>
        </p:blipFill>
        <p:spPr>
          <a:xfrm>
            <a:off x="249717" y="1239241"/>
            <a:ext cx="4620656" cy="34429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 пива для сердца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0373" y="1239241"/>
            <a:ext cx="7160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Немецкий профессор Болингер после длительных научных исследований ввёл в обиход специальный термин - «пивное сердце». При этом заболевании полости сердца расширяются, мышечные стенки становятся толстыми и грубыми, в сердечной мышце появляются очаги некроза (проще говоря — отмершие участки мышечной ткани). Патологические изменения происходят и на клеточном уровне, разрушая ткань сердца изнутри. Заболевание это неизлечимо, и даже после полного отказа от пива и других алкогольных напитков больной может лишь поддерживать собственное самочувствие с помощью ежедневно принимаемых медикаментов. А в тяжёлых случаях помочь сможет только пересадка сердца. </a:t>
            </a:r>
            <a:r>
              <a:rPr lang="ru-RU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717" y="4816884"/>
            <a:ext cx="119422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Описанное выше заболевание развивается не только потому, что в организм регулярно поступает этанол, но и вода. Значительные объёмы пива, поглощаемые за день, приводят к перенасыщению пищеварительной системы углекислым газом. Кишечник и желудок растягиваются, вены расширяются, увеличивается кровоток, повышается артериальное давление. Варикозное расширение вен приводит к нарушению газообмена и питания тканей. 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638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617" y="1602994"/>
            <a:ext cx="4645688" cy="50313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17" y="96560"/>
            <a:ext cx="11796765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ВРЕД ПИВА ДЛЯ ЖКТ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4466" y="1602994"/>
            <a:ext cx="69099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Пиво – это газированный алкогольный напиток, а продукты брожения и углекислота сильно раздражают желудочные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стенки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Железы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расположенные в стенках желудка и вырабатывающие желудочный сок, сначала выделяют много слизи, а затем атрофируются. Пищеварение становится неполноценным, еда застаивается или непереваренная поступает в кишечник. Результат - проблемы со стулом и гастрит.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Употребление пива повышает риск развития рака толстой кишки.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7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57" y="1527412"/>
            <a:ext cx="4846065" cy="514192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1010" y="0"/>
            <a:ext cx="11788027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ВРЕД ПИВА ДЛЯ ПОЧЕК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0288" y="74733"/>
            <a:ext cx="6718750" cy="678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b="1" i="1" dirty="0" smtClean="0">
                <a:solidFill>
                  <a:srgbClr val="0169B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sz="36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употреблении пива происходит большая нагрузка на почки, наблюдается полиурия. Это стимулированное мочеиспускание, вызванное диуретическим действием пива, поэтому организм теряет вместе с избыточно выводящейся мочой и массу нужных ему витаминов и полезных микроэлементов: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Нехватка калия - нарушение сердечного ритма, слабость в ногах, боль в икрах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Нехватка магния - раздражительность, нарушение сна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Нехватка витамина С - снижение иммунитета, развитие гипоксии мозга, ухудшение интеллекта.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5722" y="5224722"/>
            <a:ext cx="7050795" cy="269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684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71" t="-6056" r="340" b="6389"/>
          <a:stretch/>
        </p:blipFill>
        <p:spPr>
          <a:xfrm>
            <a:off x="169951" y="826264"/>
            <a:ext cx="4754589" cy="58372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21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пива на мужской организм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3859" y="1413698"/>
            <a:ext cx="68084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пиве содержатся фитоэстрогены — это аналоги женских половых гормонов. Очистить напиток от этих примесей невозможно — фитоэстрогены присутствуют в растительном сырье. Употребляя пиво, в организме мужчин начинается подавление выработки гормона тестостерона — одного из основных мужских гормонов. Происходит так называемая феминизация организма — жир начинает откладываться по женскому типу (на боках и бёдрах), увеличиваются грудные железы (эта патология называется гинекомастией), расширяется таз. Мужчина в итоге становится женоподобным. Половая функция при этом значительно снижается, влечение к представителям противоположного пола уменьшается.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9992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43" y="1325563"/>
            <a:ext cx="4557070" cy="50956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43" y="0"/>
            <a:ext cx="11795393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Влияние пива на женский организм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4127" y="1194934"/>
            <a:ext cx="702730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Фитоэстрогены оказывают негативное влияние  на женский организм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появляются усики, огрубевает голос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нарушается менструальная функция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озрастает риск бесплодия и риск развития рака груди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озникают мутации в женских половых клетках-это риск рождения больного ребенка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женщина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кормящая грудью и пьющая пиво, подвергает опасности своего ребенка, у которого могут возникнуть эпилептические судороги, а со временем и эпилепсия.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567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1" y="1911926"/>
            <a:ext cx="11648893" cy="270163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 мнимой пользе </a:t>
            </a:r>
            <a:b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реальном вреде пива 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474" y="4785472"/>
            <a:ext cx="11785600" cy="23167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Завьялова М.П. – руководитель </a:t>
            </a:r>
            <a:r>
              <a:rPr lang="ru-RU" sz="8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Сызранского</a:t>
            </a:r>
            <a:r>
              <a:rPr lang="ru-RU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межмуниципального отдела   </a:t>
            </a:r>
            <a:r>
              <a:rPr lang="ru-RU" sz="1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</a:t>
            </a:r>
          </a:p>
          <a:p>
            <a:r>
              <a:rPr lang="ru-RU" sz="1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</a:t>
            </a:r>
          </a:p>
          <a:p>
            <a:endParaRPr lang="ru-RU" sz="11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Сызрань 2020               </a:t>
            </a:r>
            <a:r>
              <a:rPr lang="ru-RU" sz="72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591" y="158057"/>
            <a:ext cx="118853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Самарской области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ГБУЗ «Самарский областной центр медицинской профилактики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«Центр общественного здоровья»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69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3988"/>
            <a:ext cx="5527675" cy="6540500"/>
          </a:xfrm>
        </p:spPr>
      </p:pic>
      <p:sp>
        <p:nvSpPr>
          <p:cNvPr id="5" name="Прямоугольник 4"/>
          <p:cNvSpPr/>
          <p:nvPr/>
        </p:nvSpPr>
        <p:spPr>
          <a:xfrm>
            <a:off x="5836817" y="153988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Теперь еще двумя мифами  в вашей жизни стало меньше. Не попадайтесь на удочку красивой рекламы. Владейте реальными знаниями о вреде алкоголя! Выбирайте – свободную жизнь, а не зависимость!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02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dnews.org.ru/_nw/89/s82028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165" y="416640"/>
            <a:ext cx="5250815" cy="58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5490" y="416640"/>
            <a:ext cx="636651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000000"/>
                </a:solidFill>
                <a:latin typeface="Arial" panose="020B0604020202020204" pitchFamily="34" charset="0"/>
              </a:rPr>
              <a:t>«От пива делаются ленивыми, глупыми и бессильными» </a:t>
            </a:r>
            <a:endParaRPr lang="ru-RU" sz="6000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</a:t>
            </a:r>
            <a:r>
              <a:rPr lang="ru-RU" sz="36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Отто фон Бисмарк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79605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96" y="1325563"/>
            <a:ext cx="4768951" cy="53760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8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мифа о пиве</a:t>
            </a:r>
            <a:endParaRPr lang="ru-RU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94031" y="1377096"/>
            <a:ext cx="6990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населения нашей страны в настоящее время существуют два стойких мифа о пиве. 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 1.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 пива сильно поправляются, потому что оно калорийное, даже есть понятие «пивной живот».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 2.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Пиво является легким алкогольным напитком, поэтому сколько его не пей, спиться, то есть стать алкоголиком , не получится.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Оба этих утверждения – мифы, не имеющие ничего общего с реальностью.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Давайте разберемся,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поговорим 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мнимой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пользе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реальном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вреде пива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32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6365" y="1690255"/>
            <a:ext cx="11471562" cy="443590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Многие уверены, что у пива высокая калорийность. Выпил бутылку – считай пообедал! Действительно ведь пиво состоит из: воды, солода, хмеля. А вот дрожжи, используемые в приготовлении пива, в готовом продукте  присутствуют в остаточном виде. На самом деле водка, коньяк, вино, шампанское намного калорийнее пива.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Сравните калорийность напитков на 100гр.: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пиво - в зависимости от сорта составляет от 30 до 60 ккал;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водка– 230 ккал;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коньяк – 239 ккал;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красное вино – 75 ккал;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шампанское – 85 ккал.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1. </a:t>
            </a:r>
            <a:r>
              <a:rPr lang="ru-RU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пива сильно поправляются, потому что оно </a:t>
            </a:r>
            <a:r>
              <a:rPr lang="ru-RU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калорийное…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68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3345" y="1801091"/>
            <a:ext cx="11485419" cy="4325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Почему же тогда появляется «пивной живот»?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Любители пива употребляют его в больших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количествах, скажете вы, поэтому и поправляются. Но так ли это? А давайте посчитаем. Например, любитель пива выпил 2 литра обычного светлого пива, он получил примерно 600 – 700 ккал, в зависимости от конкретного сорта. Примерно столько же ккал содержится в 250 гр. пельменей, и мало кто переживает, что поправиться съев порцию пельменей.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Но! Большинство любителей пива действительно имеют избыточный вес. А те, кто перестает пить пиво – худеют…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Тут дело не столько в пиве, сколько в том, что сопутствует питию пива: чипсы…сухарики….соленые орешки….вяленая рыба…копченые колбаски…сыры и т.д.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такой еды съедается с пивом? Огромное количество и незаметно. А ведь 100 гр. чипсов содержит 500 ккал,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гр. сухариков – 350 ккал, 100 гр. фисташек – 550 ккал. Про копченые колбаски и сосиски – и говорить нечего, сплошные «неправильные»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жиры.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Таким образом, утверждать, что пиво высококалорийный напиток, нельзя!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17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157" y="261101"/>
            <a:ext cx="3302115" cy="30778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250" y="0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9239" y="1421757"/>
            <a:ext cx="66081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Кроме того, в состав пива входит углекислый газ (поэтому оно так хорошо пенится), который усиливает аппетит посредством раздражения слизистой оболочки желудка. С каждой кружкой, даже безалкогольного пива, аппетит растет, и в результате мы съедаем все больше и больше колбасок-сухариков-орешков-чипсов.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ПОПРАВЛЯЮТСЯ НЕ ОТ ПИВА, А ОТ ЕДЫ, КОТОРАЯ ТРАДИЦИОННО ЕМУ СОПУТСТВУЕТ!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тсюда и «пивные животы»!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Перефразируя песню из старой комедии «Не может быть», можно сказать, что губит людей не пиво, а то что им запивают.</a:t>
            </a:r>
          </a:p>
        </p:txBody>
      </p:sp>
      <p:pic>
        <p:nvPicPr>
          <p:cNvPr id="5" name="Рисунок 4" descr="https://oonkologii.ru/wp-content/uploads/2019/07/polipy-v-pecheni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891" y="3325090"/>
            <a:ext cx="4737347" cy="30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9493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3988"/>
            <a:ext cx="5873750" cy="6529387"/>
          </a:xfrm>
          <a:ln>
            <a:solidFill>
              <a:schemeClr val="bg1"/>
            </a:solidFill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338" y="154236"/>
            <a:ext cx="5691086" cy="65291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530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2509" y="1953491"/>
            <a:ext cx="11388436" cy="4172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Любой врач-нарколог скажет, что это не так! Систематическое, регулярное употребление любого алкогольного напитка в конечном итоге приводит к развитию алкоголизма.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Миф  о «безопасности» пива основан на более мягких последствиях его употребления в сравнении с крепкими алкогольными напитками. Употребление пива не сильно сказывается на поведении и работоспособности, не вызывает выраженного похмельного синдрома и поэтому не выглядит таким опасным, как употребление водки. Пиво – легкий напиток, быстро ударяет в голову, состояние опьянения быстро проходит, выраженных изменений личности не вызывает… 	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Отсюда миф о «безвредности» пива.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самом же деле о «безвредности» пива не может быть и речи!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МИФ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От пива не развивается алкогольная зависимость….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430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2307</TotalTime>
  <Words>1156</Words>
  <Application>Microsoft Office PowerPoint</Application>
  <PresentationFormat>Произвольный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Слайд 1</vt:lpstr>
      <vt:lpstr>О мнимой пользе  и реальном вреде пива </vt:lpstr>
      <vt:lpstr>Слайд 3</vt:lpstr>
      <vt:lpstr>Два мифа о пиве</vt:lpstr>
      <vt:lpstr>МИФ 1. От пива сильно поправляются, потому что оно калорийное…</vt:lpstr>
      <vt:lpstr>Таким образом, утверждать, что пиво высококалорийный напиток, нельзя!</vt:lpstr>
      <vt:lpstr>Слайд 7</vt:lpstr>
      <vt:lpstr>Слайд 8</vt:lpstr>
      <vt:lpstr>МИФ 2. От пива не развивается алкогольная зависимость….</vt:lpstr>
      <vt:lpstr>Пивной алкоголизм</vt:lpstr>
      <vt:lpstr>Пиво вызывает сильную алкогольную зависимость!</vt:lpstr>
      <vt:lpstr>Последствия подросткового алкоголизма</vt:lpstr>
      <vt:lpstr>Влияние пива на организм</vt:lpstr>
      <vt:lpstr>ВРЕД ПИВА ДЛЯ ПЕЧЕНИ</vt:lpstr>
      <vt:lpstr>Вред пива для сердца</vt:lpstr>
      <vt:lpstr>ВРЕД ПИВА ДЛЯ ЖКТ</vt:lpstr>
      <vt:lpstr>ВРЕД ПИВА ДЛЯ ПОЧЕК</vt:lpstr>
      <vt:lpstr>Влияние пива на мужской организм</vt:lpstr>
      <vt:lpstr>Влияние пива на женский организм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173</cp:revision>
  <cp:lastPrinted>2015-09-16T05:16:44Z</cp:lastPrinted>
  <dcterms:created xsi:type="dcterms:W3CDTF">2015-07-17T06:25:05Z</dcterms:created>
  <dcterms:modified xsi:type="dcterms:W3CDTF">2020-09-08T10:12:43Z</dcterms:modified>
</cp:coreProperties>
</file>